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3" r:id="rId5"/>
    <p:sldId id="264" r:id="rId6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ไม่มีลักษณะ ไม่มีเส้นตาราง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61D7F-E05C-4018-8660-EDF78D458DDA}" type="datetimeFigureOut">
              <a:rPr lang="th-TH" smtClean="0"/>
              <a:t>24/07/61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26F03-A2DF-4661-A420-FE651AED348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98777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61D7F-E05C-4018-8660-EDF78D458DDA}" type="datetimeFigureOut">
              <a:rPr lang="th-TH" smtClean="0"/>
              <a:t>24/07/61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26F03-A2DF-4661-A420-FE651AED348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72136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61D7F-E05C-4018-8660-EDF78D458DDA}" type="datetimeFigureOut">
              <a:rPr lang="th-TH" smtClean="0"/>
              <a:t>24/07/61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26F03-A2DF-4661-A420-FE651AED348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40509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61D7F-E05C-4018-8660-EDF78D458DDA}" type="datetimeFigureOut">
              <a:rPr lang="th-TH" smtClean="0"/>
              <a:t>24/07/61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26F03-A2DF-4661-A420-FE651AED348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68766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61D7F-E05C-4018-8660-EDF78D458DDA}" type="datetimeFigureOut">
              <a:rPr lang="th-TH" smtClean="0"/>
              <a:t>24/07/61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26F03-A2DF-4661-A420-FE651AED348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45734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61D7F-E05C-4018-8660-EDF78D458DDA}" type="datetimeFigureOut">
              <a:rPr lang="th-TH" smtClean="0"/>
              <a:t>24/07/61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26F03-A2DF-4661-A420-FE651AED348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14253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61D7F-E05C-4018-8660-EDF78D458DDA}" type="datetimeFigureOut">
              <a:rPr lang="th-TH" smtClean="0"/>
              <a:t>24/07/61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26F03-A2DF-4661-A420-FE651AED348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64520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61D7F-E05C-4018-8660-EDF78D458DDA}" type="datetimeFigureOut">
              <a:rPr lang="th-TH" smtClean="0"/>
              <a:t>24/07/61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26F03-A2DF-4661-A420-FE651AED348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86468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61D7F-E05C-4018-8660-EDF78D458DDA}" type="datetimeFigureOut">
              <a:rPr lang="th-TH" smtClean="0"/>
              <a:t>24/07/61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26F03-A2DF-4661-A420-FE651AED348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29035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61D7F-E05C-4018-8660-EDF78D458DDA}" type="datetimeFigureOut">
              <a:rPr lang="th-TH" smtClean="0"/>
              <a:t>24/07/61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26F03-A2DF-4661-A420-FE651AED348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91501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61D7F-E05C-4018-8660-EDF78D458DDA}" type="datetimeFigureOut">
              <a:rPr lang="th-TH" smtClean="0"/>
              <a:t>24/07/61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26F03-A2DF-4661-A420-FE651AED348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48009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861D7F-E05C-4018-8660-EDF78D458DDA}" type="datetimeFigureOut">
              <a:rPr lang="th-TH" smtClean="0"/>
              <a:t>24/07/61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726F03-A2DF-4661-A420-FE651AED348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0427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h-TH" dirty="0" smtClean="0"/>
              <a:t>ข้อมูลประชากร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960674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ตัวแทนเนื้อหา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1699796"/>
              </p:ext>
            </p:extLst>
          </p:nvPr>
        </p:nvGraphicFramePr>
        <p:xfrm>
          <a:off x="381000" y="1143000"/>
          <a:ext cx="8229600" cy="5552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1600200"/>
                <a:gridCol w="1828800"/>
                <a:gridCol w="2057400"/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สถานบริการ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ประชากร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th-TH" sz="1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th-TH" sz="1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UC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สำรวจ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ทะเบียนราษฎร์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รพ.สต.ปากตะโก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</a:t>
                      </a:r>
                      <a:r>
                        <a:rPr lang="en-US" b="1" dirty="0" smtClean="0"/>
                        <a:t>,</a:t>
                      </a: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838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</a:t>
                      </a:r>
                      <a:r>
                        <a:rPr lang="en-US" b="1" dirty="0" smtClean="0"/>
                        <a:t>,</a:t>
                      </a: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859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2</a:t>
                      </a:r>
                      <a:r>
                        <a:rPr lang="en-US" b="1" dirty="0" smtClean="0"/>
                        <a:t>,</a:t>
                      </a: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453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รพ.สต.บ้านอ่าวมะม่วง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</a:t>
                      </a:r>
                      <a:r>
                        <a:rPr lang="en-US" b="1" dirty="0" smtClean="0"/>
                        <a:t>,</a:t>
                      </a: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577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</a:t>
                      </a:r>
                      <a:r>
                        <a:rPr lang="en-US" b="1" dirty="0" smtClean="0"/>
                        <a:t>,</a:t>
                      </a: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641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</a:t>
                      </a:r>
                      <a:r>
                        <a:rPr lang="en-US" b="1" dirty="0" smtClean="0"/>
                        <a:t>,</a:t>
                      </a: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715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รพ.สต.ตะโก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3</a:t>
                      </a:r>
                      <a:r>
                        <a:rPr lang="en-US" b="1" dirty="0" smtClean="0"/>
                        <a:t>,</a:t>
                      </a: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148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3</a:t>
                      </a:r>
                      <a:r>
                        <a:rPr lang="en-US" b="1" dirty="0" smtClean="0"/>
                        <a:t>,</a:t>
                      </a: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200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3</a:t>
                      </a:r>
                      <a:r>
                        <a:rPr lang="en-US" b="1" dirty="0" smtClean="0"/>
                        <a:t>,</a:t>
                      </a: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812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รพ.สต.บ้านทับช้าง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2</a:t>
                      </a:r>
                      <a:r>
                        <a:rPr lang="en-US" b="1" dirty="0" smtClean="0"/>
                        <a:t>,</a:t>
                      </a: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126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2</a:t>
                      </a:r>
                      <a:r>
                        <a:rPr lang="en-US" b="1" dirty="0" smtClean="0"/>
                        <a:t>,</a:t>
                      </a: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122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2</a:t>
                      </a:r>
                      <a:r>
                        <a:rPr lang="en-US" b="1" dirty="0" smtClean="0"/>
                        <a:t>,</a:t>
                      </a: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505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รพ.สต.บ้านสามแยกจำปา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2</a:t>
                      </a:r>
                      <a:r>
                        <a:rPr lang="en-US" b="1" dirty="0" smtClean="0"/>
                        <a:t>,</a:t>
                      </a: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468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2</a:t>
                      </a:r>
                      <a:r>
                        <a:rPr lang="en-US" b="1" dirty="0" smtClean="0"/>
                        <a:t>,</a:t>
                      </a: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824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2</a:t>
                      </a:r>
                      <a:r>
                        <a:rPr lang="en-US" b="1" dirty="0" smtClean="0"/>
                        <a:t>,</a:t>
                      </a: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811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รพ.สต.ช่องไม้แก้ว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4</a:t>
                      </a:r>
                      <a:r>
                        <a:rPr lang="en-US" b="1" dirty="0" smtClean="0"/>
                        <a:t>,</a:t>
                      </a: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872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6</a:t>
                      </a:r>
                      <a:r>
                        <a:rPr lang="en-US" b="1" dirty="0" smtClean="0"/>
                        <a:t>,</a:t>
                      </a: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435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6</a:t>
                      </a:r>
                      <a:r>
                        <a:rPr lang="en-US" b="1" dirty="0" smtClean="0"/>
                        <a:t>,</a:t>
                      </a: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075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โรงพยาบาลทุ่งตะโก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5</a:t>
                      </a:r>
                      <a:r>
                        <a:rPr lang="en-US" b="1" dirty="0" smtClean="0"/>
                        <a:t>,</a:t>
                      </a: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771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6</a:t>
                      </a:r>
                      <a:r>
                        <a:rPr lang="en-US" b="1" dirty="0" smtClean="0"/>
                        <a:t>,</a:t>
                      </a: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483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6</a:t>
                      </a:r>
                      <a:r>
                        <a:rPr lang="en-US" b="1" dirty="0" smtClean="0"/>
                        <a:t>,</a:t>
                      </a: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080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รวม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21</a:t>
                      </a:r>
                      <a:r>
                        <a:rPr lang="en-US" b="1" dirty="0" smtClean="0"/>
                        <a:t>,</a:t>
                      </a: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800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24</a:t>
                      </a:r>
                      <a:r>
                        <a:rPr lang="en-US" b="1" dirty="0" smtClean="0"/>
                        <a:t>,</a:t>
                      </a: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564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25</a:t>
                      </a:r>
                      <a:r>
                        <a:rPr lang="en-US" b="1" dirty="0" smtClean="0"/>
                        <a:t>,</a:t>
                      </a: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415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cs typeface="+mj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ชื่อเรื่อง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143000"/>
          </a:xfrm>
        </p:spPr>
        <p:txBody>
          <a:bodyPr/>
          <a:lstStyle/>
          <a:p>
            <a:r>
              <a:rPr lang="th-TH" dirty="0" smtClean="0"/>
              <a:t>ข้อมูลประชากร ณ วันที่ 18 ก.ค. 61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420098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1143000"/>
          </a:xfrm>
        </p:spPr>
        <p:txBody>
          <a:bodyPr/>
          <a:lstStyle/>
          <a:p>
            <a:r>
              <a:rPr lang="th-TH" dirty="0" smtClean="0"/>
              <a:t>ข้อมูลประชากร ปีที่ผ่านมา</a:t>
            </a:r>
            <a:endParaRPr lang="th-TH" dirty="0"/>
          </a:p>
        </p:txBody>
      </p:sp>
      <p:graphicFrame>
        <p:nvGraphicFramePr>
          <p:cNvPr id="4" name="ตัวแทนเนื้อหา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12711491"/>
              </p:ext>
            </p:extLst>
          </p:nvPr>
        </p:nvGraphicFramePr>
        <p:xfrm>
          <a:off x="381000" y="1143000"/>
          <a:ext cx="8229600" cy="5552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1600200"/>
                <a:gridCol w="1828800"/>
                <a:gridCol w="2057400"/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สถานบริการ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ประชากร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th-TH" sz="1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th-TH" sz="1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UC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สำรวจ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ทะเบียนราษฎร์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รพ.สต.ปากตะโก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 smtClean="0"/>
                        <a:t>1</a:t>
                      </a:r>
                      <a:r>
                        <a:rPr lang="en-US" b="1" dirty="0" smtClean="0"/>
                        <a:t>,</a:t>
                      </a:r>
                      <a:r>
                        <a:rPr lang="th-TH" b="1" dirty="0" smtClean="0"/>
                        <a:t>814</a:t>
                      </a:r>
                      <a:endParaRPr lang="th-TH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 smtClean="0"/>
                        <a:t>2</a:t>
                      </a:r>
                      <a:r>
                        <a:rPr lang="en-US" b="1" dirty="0" smtClean="0"/>
                        <a:t>,</a:t>
                      </a:r>
                      <a:r>
                        <a:rPr lang="th-TH" b="1" dirty="0" smtClean="0"/>
                        <a:t>559</a:t>
                      </a:r>
                      <a:endParaRPr lang="th-TH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h-TH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รพ.สต.บ้านอ่าวมะม่วง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 smtClean="0"/>
                        <a:t>1</a:t>
                      </a:r>
                      <a:r>
                        <a:rPr lang="en-US" b="1" dirty="0" smtClean="0"/>
                        <a:t>,</a:t>
                      </a:r>
                      <a:r>
                        <a:rPr lang="th-TH" b="1" dirty="0" smtClean="0"/>
                        <a:t>566</a:t>
                      </a:r>
                      <a:endParaRPr lang="th-TH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 smtClean="0"/>
                        <a:t>1</a:t>
                      </a:r>
                      <a:r>
                        <a:rPr lang="en-US" b="1" dirty="0" smtClean="0"/>
                        <a:t>,</a:t>
                      </a:r>
                      <a:r>
                        <a:rPr lang="th-TH" b="1" dirty="0" smtClean="0"/>
                        <a:t>932</a:t>
                      </a:r>
                      <a:endParaRPr lang="th-TH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h-TH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รพ.สต.ตะโก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 smtClean="0"/>
                        <a:t>3</a:t>
                      </a:r>
                      <a:r>
                        <a:rPr lang="en-US" b="1" dirty="0" smtClean="0"/>
                        <a:t>,</a:t>
                      </a:r>
                      <a:r>
                        <a:rPr lang="th-TH" b="1" dirty="0" smtClean="0"/>
                        <a:t>125</a:t>
                      </a:r>
                      <a:endParaRPr lang="th-TH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 smtClean="0"/>
                        <a:t>4</a:t>
                      </a:r>
                      <a:r>
                        <a:rPr lang="en-US" b="1" dirty="0" smtClean="0"/>
                        <a:t>,</a:t>
                      </a:r>
                      <a:r>
                        <a:rPr lang="th-TH" b="1" dirty="0" smtClean="0"/>
                        <a:t>054</a:t>
                      </a:r>
                      <a:endParaRPr lang="th-TH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h-TH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รพ.สต.บ้านทับช้าง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 smtClean="0"/>
                        <a:t>2</a:t>
                      </a:r>
                      <a:r>
                        <a:rPr lang="en-US" b="1" dirty="0" smtClean="0"/>
                        <a:t>,</a:t>
                      </a:r>
                      <a:r>
                        <a:rPr lang="th-TH" b="1" dirty="0" smtClean="0"/>
                        <a:t>153</a:t>
                      </a:r>
                      <a:endParaRPr lang="th-TH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 smtClean="0"/>
                        <a:t>2</a:t>
                      </a:r>
                      <a:r>
                        <a:rPr lang="en-US" b="1" dirty="0" smtClean="0"/>
                        <a:t>,</a:t>
                      </a:r>
                      <a:r>
                        <a:rPr lang="th-TH" b="1" dirty="0" smtClean="0"/>
                        <a:t>170</a:t>
                      </a:r>
                      <a:endParaRPr lang="th-TH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h-TH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รพ.สต.บ้านสามแยกจำปา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 smtClean="0"/>
                        <a:t>2</a:t>
                      </a:r>
                      <a:r>
                        <a:rPr lang="en-US" b="1" dirty="0" smtClean="0"/>
                        <a:t>,</a:t>
                      </a:r>
                      <a:r>
                        <a:rPr lang="th-TH" b="1" dirty="0" smtClean="0"/>
                        <a:t>617</a:t>
                      </a:r>
                      <a:endParaRPr lang="th-TH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 smtClean="0"/>
                        <a:t>2</a:t>
                      </a:r>
                      <a:r>
                        <a:rPr lang="en-US" b="1" dirty="0" smtClean="0"/>
                        <a:t>,</a:t>
                      </a:r>
                      <a:r>
                        <a:rPr lang="th-TH" b="1" dirty="0" smtClean="0"/>
                        <a:t>778</a:t>
                      </a:r>
                      <a:endParaRPr lang="th-TH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h-TH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รพ.สต.ช่องไม้แก้ว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 smtClean="0"/>
                        <a:t>4</a:t>
                      </a:r>
                      <a:r>
                        <a:rPr lang="en-US" b="1" dirty="0" smtClean="0"/>
                        <a:t>,</a:t>
                      </a:r>
                      <a:r>
                        <a:rPr lang="th-TH" b="1" dirty="0" smtClean="0"/>
                        <a:t>842</a:t>
                      </a:r>
                      <a:endParaRPr lang="th-TH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 smtClean="0"/>
                        <a:t>6</a:t>
                      </a:r>
                      <a:r>
                        <a:rPr lang="en-US" b="1" dirty="0" smtClean="0"/>
                        <a:t>,</a:t>
                      </a:r>
                      <a:r>
                        <a:rPr lang="th-TH" b="1" dirty="0" smtClean="0"/>
                        <a:t>370</a:t>
                      </a:r>
                      <a:endParaRPr lang="th-TH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h-TH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โรงพยาบาลทุ่งตะโก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 smtClean="0"/>
                        <a:t>6</a:t>
                      </a:r>
                      <a:r>
                        <a:rPr lang="en-US" b="1" dirty="0" smtClean="0"/>
                        <a:t>,</a:t>
                      </a:r>
                      <a:r>
                        <a:rPr lang="th-TH" b="1" dirty="0" smtClean="0"/>
                        <a:t>152</a:t>
                      </a:r>
                      <a:endParaRPr lang="th-TH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 smtClean="0"/>
                        <a:t>5</a:t>
                      </a:r>
                      <a:r>
                        <a:rPr lang="en-US" b="1" dirty="0" smtClean="0"/>
                        <a:t>,</a:t>
                      </a:r>
                      <a:r>
                        <a:rPr lang="th-TH" b="1" dirty="0" smtClean="0"/>
                        <a:t>975</a:t>
                      </a:r>
                      <a:endParaRPr lang="th-TH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h-TH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รวม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 smtClean="0"/>
                        <a:t>22</a:t>
                      </a:r>
                      <a:r>
                        <a:rPr lang="en-US" b="1" dirty="0" smtClean="0"/>
                        <a:t>,</a:t>
                      </a:r>
                      <a:r>
                        <a:rPr lang="th-TH" b="1" dirty="0" smtClean="0"/>
                        <a:t>269</a:t>
                      </a:r>
                      <a:endParaRPr lang="th-TH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 smtClean="0"/>
                        <a:t>25</a:t>
                      </a:r>
                      <a:r>
                        <a:rPr lang="en-US" b="1" dirty="0" smtClean="0"/>
                        <a:t>,</a:t>
                      </a:r>
                      <a:r>
                        <a:rPr lang="th-TH" b="1" dirty="0" smtClean="0"/>
                        <a:t>838</a:t>
                      </a:r>
                      <a:endParaRPr lang="th-TH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h-TH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cs typeface="+mj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4285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th-TH" dirty="0" smtClean="0"/>
              <a:t>เปรียบเทียบข้อมูลประชากร </a:t>
            </a:r>
            <a:r>
              <a:rPr lang="en-US" dirty="0" smtClean="0"/>
              <a:t>UC</a:t>
            </a: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h-TH" dirty="0"/>
          </a:p>
        </p:txBody>
      </p:sp>
      <p:graphicFrame>
        <p:nvGraphicFramePr>
          <p:cNvPr id="4" name="ตัวแทนเนื้อหา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3295853"/>
              </p:ext>
            </p:extLst>
          </p:nvPr>
        </p:nvGraphicFramePr>
        <p:xfrm>
          <a:off x="381000" y="1143000"/>
          <a:ext cx="8229600" cy="5552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1600200"/>
                <a:gridCol w="1828800"/>
                <a:gridCol w="2057400"/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สถานบริการ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ประชากร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th-TH" sz="1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th-TH" sz="1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UC</a:t>
                      </a: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ปีที่ผ่านมา</a:t>
                      </a:r>
                      <a:endParaRPr lang="en-US" sz="2800" b="1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UC</a:t>
                      </a: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ปัจจุบัน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ส่วนต่าง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รพ.สต.ปากตะโก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 smtClean="0"/>
                        <a:t>1</a:t>
                      </a:r>
                      <a:r>
                        <a:rPr lang="en-US" b="1" dirty="0" smtClean="0"/>
                        <a:t>,</a:t>
                      </a:r>
                      <a:r>
                        <a:rPr lang="th-TH" b="1" dirty="0" smtClean="0"/>
                        <a:t>814</a:t>
                      </a:r>
                      <a:endParaRPr lang="th-TH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</a:t>
                      </a:r>
                      <a:r>
                        <a:rPr lang="en-US" b="1" dirty="0" smtClean="0"/>
                        <a:t>,</a:t>
                      </a: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838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b="1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เพิ่ม</a:t>
                      </a:r>
                      <a:r>
                        <a:rPr lang="th-TH" b="1" baseline="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24 คน</a:t>
                      </a:r>
                      <a:endParaRPr lang="th-TH" b="1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รพ.สต.บ้านอ่าวมะม่วง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 smtClean="0"/>
                        <a:t>1</a:t>
                      </a:r>
                      <a:r>
                        <a:rPr lang="en-US" b="1" dirty="0" smtClean="0"/>
                        <a:t>,</a:t>
                      </a:r>
                      <a:r>
                        <a:rPr lang="th-TH" b="1" dirty="0" smtClean="0"/>
                        <a:t>566</a:t>
                      </a:r>
                      <a:endParaRPr lang="th-TH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</a:t>
                      </a:r>
                      <a:r>
                        <a:rPr lang="en-US" b="1" dirty="0" smtClean="0"/>
                        <a:t>,</a:t>
                      </a: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577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b="1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เพิ่ม 11 คน</a:t>
                      </a:r>
                      <a:endParaRPr lang="th-TH" b="1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รพ.สต.ตะโก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 smtClean="0"/>
                        <a:t>3</a:t>
                      </a:r>
                      <a:r>
                        <a:rPr lang="en-US" b="1" dirty="0" smtClean="0"/>
                        <a:t>,</a:t>
                      </a:r>
                      <a:r>
                        <a:rPr lang="th-TH" b="1" dirty="0" smtClean="0"/>
                        <a:t>125</a:t>
                      </a:r>
                      <a:endParaRPr lang="th-TH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3</a:t>
                      </a:r>
                      <a:r>
                        <a:rPr lang="en-US" b="1" dirty="0" smtClean="0"/>
                        <a:t>,</a:t>
                      </a: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148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b="1" baseline="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เพิ่ม 23 คน</a:t>
                      </a:r>
                      <a:endParaRPr lang="th-TH" b="1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รพ.สต.บ้านทับช้าง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 smtClean="0"/>
                        <a:t>2</a:t>
                      </a:r>
                      <a:r>
                        <a:rPr lang="en-US" b="1" dirty="0" smtClean="0"/>
                        <a:t>,</a:t>
                      </a:r>
                      <a:r>
                        <a:rPr lang="th-TH" b="1" dirty="0" smtClean="0"/>
                        <a:t>153</a:t>
                      </a:r>
                      <a:endParaRPr lang="th-TH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2</a:t>
                      </a:r>
                      <a:r>
                        <a:rPr lang="en-US" b="1" dirty="0" smtClean="0"/>
                        <a:t>,</a:t>
                      </a: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126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b="1" baseline="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ลดลง 27 คน</a:t>
                      </a:r>
                      <a:endParaRPr lang="th-TH" b="1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รพ.สต.บ้านสามแยกจำปา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 smtClean="0"/>
                        <a:t>2</a:t>
                      </a:r>
                      <a:r>
                        <a:rPr lang="en-US" b="1" dirty="0" smtClean="0"/>
                        <a:t>,</a:t>
                      </a:r>
                      <a:r>
                        <a:rPr lang="th-TH" b="1" dirty="0" smtClean="0"/>
                        <a:t>617</a:t>
                      </a:r>
                      <a:endParaRPr lang="th-TH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2</a:t>
                      </a:r>
                      <a:r>
                        <a:rPr lang="en-US" b="1" dirty="0" smtClean="0"/>
                        <a:t>,</a:t>
                      </a: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468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b="1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ลดลง 149 คน</a:t>
                      </a:r>
                      <a:endParaRPr lang="th-TH" b="1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รพ.สต.ช่องไม้แก้ว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 smtClean="0"/>
                        <a:t>4</a:t>
                      </a:r>
                      <a:r>
                        <a:rPr lang="en-US" b="1" dirty="0" smtClean="0"/>
                        <a:t>,</a:t>
                      </a:r>
                      <a:r>
                        <a:rPr lang="th-TH" b="1" dirty="0" smtClean="0"/>
                        <a:t>842</a:t>
                      </a:r>
                      <a:endParaRPr lang="th-TH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4</a:t>
                      </a:r>
                      <a:r>
                        <a:rPr lang="en-US" b="1" dirty="0" smtClean="0"/>
                        <a:t>,</a:t>
                      </a: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872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b="1" baseline="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เพิ่ม 30 คน</a:t>
                      </a:r>
                      <a:endParaRPr lang="th-TH" b="1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โรงพยาบาลทุ่งตะโก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 smtClean="0"/>
                        <a:t>6</a:t>
                      </a:r>
                      <a:r>
                        <a:rPr lang="en-US" b="1" dirty="0" smtClean="0"/>
                        <a:t>,</a:t>
                      </a:r>
                      <a:r>
                        <a:rPr lang="th-TH" b="1" dirty="0" smtClean="0"/>
                        <a:t>152</a:t>
                      </a:r>
                      <a:endParaRPr lang="th-TH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5</a:t>
                      </a:r>
                      <a:r>
                        <a:rPr lang="en-US" b="1" dirty="0" smtClean="0"/>
                        <a:t>,</a:t>
                      </a: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771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b="1" baseline="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ลดลง 381 คน</a:t>
                      </a:r>
                      <a:endParaRPr lang="th-TH" b="1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รวม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 smtClean="0"/>
                        <a:t>22</a:t>
                      </a:r>
                      <a:r>
                        <a:rPr lang="en-US" b="1" dirty="0" smtClean="0"/>
                        <a:t>,</a:t>
                      </a:r>
                      <a:r>
                        <a:rPr lang="th-TH" b="1" dirty="0" smtClean="0"/>
                        <a:t>269</a:t>
                      </a:r>
                      <a:endParaRPr lang="th-TH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21</a:t>
                      </a:r>
                      <a:r>
                        <a:rPr lang="en-US" b="1" dirty="0" smtClean="0"/>
                        <a:t>,</a:t>
                      </a: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800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b="1" dirty="0" smtClean="0">
                          <a:solidFill>
                            <a:srgbClr val="FF0000"/>
                          </a:solidFill>
                        </a:rPr>
                        <a:t>ลดลง</a:t>
                      </a:r>
                      <a:r>
                        <a:rPr lang="th-TH" b="1" baseline="0" dirty="0" smtClean="0">
                          <a:solidFill>
                            <a:srgbClr val="FF0000"/>
                          </a:solidFill>
                        </a:rPr>
                        <a:t> 469 คน</a:t>
                      </a:r>
                      <a:endParaRPr lang="th-TH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cs typeface="+mj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4753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th-TH" dirty="0" smtClean="0"/>
              <a:t>เปรียบเทียบข้อมูลประชากรสำรวจ</a:t>
            </a: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graphicFrame>
        <p:nvGraphicFramePr>
          <p:cNvPr id="4" name="ตัวแทนเนื้อหา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9485769"/>
              </p:ext>
            </p:extLst>
          </p:nvPr>
        </p:nvGraphicFramePr>
        <p:xfrm>
          <a:off x="381000" y="1143000"/>
          <a:ext cx="8229600" cy="5552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1600200"/>
                <a:gridCol w="1828800"/>
                <a:gridCol w="2057400"/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สถานบริการ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ประชากร</a:t>
                      </a: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สำรวจ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th-TH" sz="1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th-TH" sz="1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ปีที่ผ่านมา</a:t>
                      </a:r>
                      <a:endParaRPr lang="en-US" sz="2800" b="1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ปีปัจจุบัน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ส่วนต่าง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รพ.สต.ปากตะโก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 smtClean="0"/>
                        <a:t>2</a:t>
                      </a:r>
                      <a:r>
                        <a:rPr lang="en-US" b="1" dirty="0" smtClean="0"/>
                        <a:t>,</a:t>
                      </a:r>
                      <a:r>
                        <a:rPr lang="th-TH" b="1" dirty="0" smtClean="0"/>
                        <a:t>559</a:t>
                      </a:r>
                      <a:endParaRPr lang="th-TH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</a:t>
                      </a:r>
                      <a:r>
                        <a:rPr lang="en-US" b="1" dirty="0" smtClean="0"/>
                        <a:t>,</a:t>
                      </a: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859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b="1" dirty="0" smtClean="0">
                          <a:latin typeface="TH SarabunPSK" pitchFamily="34" charset="-34"/>
                          <a:cs typeface="TH SarabunPSK" pitchFamily="34" charset="-34"/>
                        </a:rPr>
                        <a:t>ลดลง 700 คน</a:t>
                      </a:r>
                      <a:endParaRPr lang="th-TH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รพ.สต.บ้านอ่าวมะม่วง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 smtClean="0"/>
                        <a:t>1</a:t>
                      </a:r>
                      <a:r>
                        <a:rPr lang="en-US" b="1" dirty="0" smtClean="0"/>
                        <a:t>,</a:t>
                      </a:r>
                      <a:r>
                        <a:rPr lang="th-TH" b="1" dirty="0" smtClean="0"/>
                        <a:t>932</a:t>
                      </a:r>
                      <a:endParaRPr lang="th-TH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</a:t>
                      </a:r>
                      <a:r>
                        <a:rPr lang="en-US" b="1" dirty="0" smtClean="0"/>
                        <a:t>,</a:t>
                      </a: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641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b="1" dirty="0" smtClean="0">
                          <a:latin typeface="TH SarabunPSK" pitchFamily="34" charset="-34"/>
                          <a:cs typeface="TH SarabunPSK" pitchFamily="34" charset="-34"/>
                        </a:rPr>
                        <a:t>ลดลง 291 คน</a:t>
                      </a:r>
                      <a:endParaRPr lang="th-TH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รพ.สต.ตะโก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 smtClean="0"/>
                        <a:t>4</a:t>
                      </a:r>
                      <a:r>
                        <a:rPr lang="en-US" b="1" dirty="0" smtClean="0"/>
                        <a:t>,</a:t>
                      </a:r>
                      <a:r>
                        <a:rPr lang="th-TH" b="1" dirty="0" smtClean="0"/>
                        <a:t>054</a:t>
                      </a:r>
                      <a:endParaRPr lang="th-TH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3</a:t>
                      </a:r>
                      <a:r>
                        <a:rPr lang="en-US" b="1" dirty="0" smtClean="0"/>
                        <a:t>,</a:t>
                      </a: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200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b="1" dirty="0" smtClean="0">
                          <a:latin typeface="TH SarabunPSK" pitchFamily="34" charset="-34"/>
                          <a:cs typeface="TH SarabunPSK" pitchFamily="34" charset="-34"/>
                        </a:rPr>
                        <a:t>ลดลง 854 คน</a:t>
                      </a:r>
                      <a:endParaRPr lang="th-TH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รพ.สต.บ้านทับช้าง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 smtClean="0"/>
                        <a:t>2</a:t>
                      </a:r>
                      <a:r>
                        <a:rPr lang="en-US" b="1" dirty="0" smtClean="0"/>
                        <a:t>,</a:t>
                      </a:r>
                      <a:r>
                        <a:rPr lang="th-TH" b="1" dirty="0" smtClean="0"/>
                        <a:t>170</a:t>
                      </a:r>
                      <a:endParaRPr lang="th-TH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2</a:t>
                      </a:r>
                      <a:r>
                        <a:rPr lang="en-US" b="1" dirty="0" smtClean="0"/>
                        <a:t>,</a:t>
                      </a: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122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b="1" dirty="0" smtClean="0">
                          <a:latin typeface="TH SarabunPSK" pitchFamily="34" charset="-34"/>
                          <a:cs typeface="TH SarabunPSK" pitchFamily="34" charset="-34"/>
                        </a:rPr>
                        <a:t>ลดลง 48 คน</a:t>
                      </a:r>
                      <a:endParaRPr lang="th-TH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รพ.สต.บ้านสามแยกจำปา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 smtClean="0"/>
                        <a:t>2</a:t>
                      </a:r>
                      <a:r>
                        <a:rPr lang="en-US" b="1" dirty="0" smtClean="0"/>
                        <a:t>,</a:t>
                      </a:r>
                      <a:r>
                        <a:rPr lang="th-TH" b="1" dirty="0" smtClean="0"/>
                        <a:t>778</a:t>
                      </a:r>
                      <a:endParaRPr lang="th-TH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2</a:t>
                      </a:r>
                      <a:r>
                        <a:rPr lang="en-US" b="1" dirty="0" smtClean="0"/>
                        <a:t>,</a:t>
                      </a: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824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b="1" dirty="0" smtClean="0">
                          <a:latin typeface="TH SarabunPSK" pitchFamily="34" charset="-34"/>
                          <a:cs typeface="TH SarabunPSK" pitchFamily="34" charset="-34"/>
                        </a:rPr>
                        <a:t>เพิ่ม 46 คน</a:t>
                      </a:r>
                      <a:endParaRPr lang="th-TH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รพ.สต.ช่องไม้แก้ว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 smtClean="0"/>
                        <a:t>6</a:t>
                      </a:r>
                      <a:r>
                        <a:rPr lang="en-US" b="1" dirty="0" smtClean="0"/>
                        <a:t>,</a:t>
                      </a:r>
                      <a:r>
                        <a:rPr lang="th-TH" b="1" dirty="0" smtClean="0"/>
                        <a:t>370</a:t>
                      </a:r>
                      <a:endParaRPr lang="th-TH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6</a:t>
                      </a:r>
                      <a:r>
                        <a:rPr lang="en-US" b="1" dirty="0" smtClean="0"/>
                        <a:t>,</a:t>
                      </a: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435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b="1" dirty="0" smtClean="0">
                          <a:latin typeface="TH SarabunPSK" pitchFamily="34" charset="-34"/>
                          <a:cs typeface="TH SarabunPSK" pitchFamily="34" charset="-34"/>
                        </a:rPr>
                        <a:t>เพิ่ม 65 คน</a:t>
                      </a:r>
                      <a:endParaRPr lang="th-TH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โรงพยาบาลทุ่งตะโก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 smtClean="0"/>
                        <a:t>5</a:t>
                      </a:r>
                      <a:r>
                        <a:rPr lang="en-US" b="1" dirty="0" smtClean="0"/>
                        <a:t>,</a:t>
                      </a:r>
                      <a:r>
                        <a:rPr lang="th-TH" b="1" dirty="0" smtClean="0"/>
                        <a:t>975</a:t>
                      </a:r>
                      <a:endParaRPr lang="th-TH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6</a:t>
                      </a:r>
                      <a:r>
                        <a:rPr lang="en-US" b="1" dirty="0" smtClean="0"/>
                        <a:t>,</a:t>
                      </a: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483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b="1" dirty="0" smtClean="0">
                          <a:latin typeface="TH SarabunPSK" pitchFamily="34" charset="-34"/>
                          <a:cs typeface="TH SarabunPSK" pitchFamily="34" charset="-34"/>
                        </a:rPr>
                        <a:t>เพิ่ม 508 คน</a:t>
                      </a:r>
                      <a:endParaRPr lang="th-TH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รวม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 smtClean="0"/>
                        <a:t>25</a:t>
                      </a:r>
                      <a:r>
                        <a:rPr lang="en-US" b="1" dirty="0" smtClean="0"/>
                        <a:t>,</a:t>
                      </a:r>
                      <a:r>
                        <a:rPr lang="th-TH" b="1" dirty="0" smtClean="0"/>
                        <a:t>838</a:t>
                      </a:r>
                      <a:endParaRPr lang="th-TH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24</a:t>
                      </a:r>
                      <a:r>
                        <a:rPr lang="en-US" b="1" dirty="0" smtClean="0"/>
                        <a:t>,</a:t>
                      </a: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564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b="1" dirty="0" smtClean="0">
                          <a:latin typeface="TH SarabunPSK" pitchFamily="34" charset="-34"/>
                          <a:cs typeface="TH SarabunPSK" pitchFamily="34" charset="-34"/>
                        </a:rPr>
                        <a:t>ลดลง</a:t>
                      </a:r>
                      <a:r>
                        <a:rPr lang="th-TH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1244 คน</a:t>
                      </a:r>
                      <a:endParaRPr lang="th-TH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cs typeface="+mj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6171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453</Words>
  <Application>Microsoft Office PowerPoint</Application>
  <PresentationFormat>นำเสนอทางหน้าจอ (4:3)</PresentationFormat>
  <Paragraphs>145</Paragraphs>
  <Slides>5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5</vt:i4>
      </vt:variant>
    </vt:vector>
  </HeadingPairs>
  <TitlesOfParts>
    <vt:vector size="6" baseType="lpstr">
      <vt:lpstr>ชุดรูปแบบของ Office</vt:lpstr>
      <vt:lpstr>ข้อมูลประชากร</vt:lpstr>
      <vt:lpstr>ข้อมูลประชากร ณ วันที่ 18 ก.ค. 61</vt:lpstr>
      <vt:lpstr>ข้อมูลประชากร ปีที่ผ่านมา</vt:lpstr>
      <vt:lpstr>เปรียบเทียบข้อมูลประชากร UC</vt:lpstr>
      <vt:lpstr>เปรียบเทียบข้อมูลประชากรสำรวจ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ข้อมูลประชากร</dc:title>
  <dc:creator>user</dc:creator>
  <cp:lastModifiedBy>user</cp:lastModifiedBy>
  <cp:revision>5</cp:revision>
  <dcterms:created xsi:type="dcterms:W3CDTF">2018-07-24T02:29:42Z</dcterms:created>
  <dcterms:modified xsi:type="dcterms:W3CDTF">2018-07-24T03:16:24Z</dcterms:modified>
</cp:coreProperties>
</file>